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8" r:id="rId4"/>
    <p:sldId id="259" r:id="rId5"/>
    <p:sldId id="263" r:id="rId6"/>
    <p:sldId id="265" r:id="rId7"/>
    <p:sldId id="268" r:id="rId8"/>
    <p:sldId id="266" r:id="rId9"/>
    <p:sldId id="267" r:id="rId10"/>
    <p:sldId id="270" r:id="rId11"/>
    <p:sldId id="280" r:id="rId12"/>
    <p:sldId id="271" r:id="rId13"/>
    <p:sldId id="272" r:id="rId14"/>
    <p:sldId id="278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5857C-1915-41C1-8B95-503BA0A76E71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2DBA7-3942-48CA-B601-049379C8C17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721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14e99c21f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14e99c21f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9A376-3860-26D5-0B32-0A828F522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EED421-B991-3B3A-B987-57BF028B2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E433E5-1AC2-98CC-1FCF-B2A4BF2E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5082E8-78BE-DEBE-4A90-6857213C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55E1C8-FF50-BF6A-5E02-A72109E5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720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FE900-B86D-8189-5597-93F4EFCA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DDD44C-EF79-D8E1-DD3B-74D8A89DA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837C07-DB81-6C7B-5BE1-87E3A055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1BAFCC-F9E1-4605-CB8A-1D6170F5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395AB6-C497-CBBE-74B1-9EF7A29E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372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996E78-BAF4-B603-B10D-E646A181D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B8522C-403F-6C15-5931-EB4A3471E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C984A6-3072-6F45-A4E6-31A32085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C00A25-E920-0EF4-681A-44CF6358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F45802-6739-A8BE-E868-ABF7397D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5101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" y="-16266"/>
            <a:ext cx="8054767" cy="6889233"/>
          </a:xfrm>
          <a:custGeom>
            <a:avLst/>
            <a:gdLst/>
            <a:ahLst/>
            <a:cxnLst/>
            <a:rect l="l" t="t" r="r" b="b"/>
            <a:pathLst>
              <a:path w="241643" h="206677" extrusionOk="0">
                <a:moveTo>
                  <a:pt x="126321" y="206677"/>
                </a:moveTo>
                <a:lnTo>
                  <a:pt x="241643" y="0"/>
                </a:lnTo>
                <a:lnTo>
                  <a:pt x="0" y="0"/>
                </a:lnTo>
                <a:lnTo>
                  <a:pt x="0" y="2066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3357855" y="2119533"/>
            <a:ext cx="4442400" cy="47384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3601968" y="0"/>
            <a:ext cx="4442400" cy="47384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14400" y="928567"/>
            <a:ext cx="5954800" cy="38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419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1129488" y="712101"/>
            <a:ext cx="14058189" cy="4586729"/>
            <a:chOff x="-847116" y="591225"/>
            <a:chExt cx="10543642" cy="3440047"/>
          </a:xfrm>
        </p:grpSpPr>
        <p:sp>
          <p:nvSpPr>
            <p:cNvPr id="16" name="Google Shape;16;p3"/>
            <p:cNvSpPr/>
            <p:nvPr/>
          </p:nvSpPr>
          <p:spPr>
            <a:xfrm>
              <a:off x="278002" y="1752528"/>
              <a:ext cx="7944569" cy="1803781"/>
            </a:xfrm>
            <a:prstGeom prst="parallelogram">
              <a:avLst>
                <a:gd name="adj" fmla="val 5499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847116" y="2227372"/>
              <a:ext cx="1691400" cy="1803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113129" y="1325881"/>
              <a:ext cx="1691507" cy="1803781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175747" y="1165593"/>
              <a:ext cx="2241448" cy="2390699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84968" y="591225"/>
              <a:ext cx="943237" cy="1006433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442811" y="2959969"/>
              <a:ext cx="559354" cy="59633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354027" y="961274"/>
              <a:ext cx="1342500" cy="14316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2387600" y="2799484"/>
            <a:ext cx="7416800" cy="7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387600" y="3704917"/>
            <a:ext cx="7416800" cy="3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252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-67"/>
            <a:ext cx="12192000" cy="6858000"/>
          </a:xfrm>
          <a:prstGeom prst="parallelogram">
            <a:avLst>
              <a:gd name="adj" fmla="val 5558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62600" y="1382933"/>
            <a:ext cx="4866800" cy="40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▰"/>
              <a:defRPr i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╺"/>
              <a:defRPr i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╺"/>
              <a:defRPr i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╺"/>
              <a:defRPr i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○"/>
              <a:defRPr i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■"/>
              <a:defRPr i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  <a:defRPr i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○"/>
              <a:defRPr i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486263" lvl="8" indent="-50798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■"/>
              <a:defRPr i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4791200" y="507932"/>
            <a:ext cx="2609600" cy="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“</a:t>
            </a:r>
            <a:endParaRPr sz="8000" b="1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5806600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30" name="Google Shape;30;p4"/>
          <p:cNvSpPr/>
          <p:nvPr/>
        </p:nvSpPr>
        <p:spPr>
          <a:xfrm>
            <a:off x="-215088" y="2893629"/>
            <a:ext cx="2255200" cy="24052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4"/>
          <p:cNvSpPr/>
          <p:nvPr/>
        </p:nvSpPr>
        <p:spPr>
          <a:xfrm>
            <a:off x="680071" y="1477924"/>
            <a:ext cx="2988400" cy="31876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>
            <a:off x="1427691" y="712100"/>
            <a:ext cx="1257600" cy="13420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4"/>
          <p:cNvSpPr/>
          <p:nvPr/>
        </p:nvSpPr>
        <p:spPr>
          <a:xfrm>
            <a:off x="9744716" y="1086316"/>
            <a:ext cx="2326000" cy="24796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4"/>
          <p:cNvSpPr/>
          <p:nvPr/>
        </p:nvSpPr>
        <p:spPr>
          <a:xfrm>
            <a:off x="9026321" y="4226200"/>
            <a:ext cx="1646400" cy="17556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 txBox="1"/>
          <p:nvPr/>
        </p:nvSpPr>
        <p:spPr>
          <a:xfrm>
            <a:off x="4791200" y="5678399"/>
            <a:ext cx="2609600" cy="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”</a:t>
            </a:r>
            <a:endParaRPr sz="8000" b="1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9566033" y="2692467"/>
            <a:ext cx="2376000" cy="25340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45312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418254" y="-24499"/>
            <a:ext cx="10014644" cy="2182673"/>
            <a:chOff x="-313691" y="-18375"/>
            <a:chExt cx="7510983" cy="1637005"/>
          </a:xfrm>
        </p:grpSpPr>
        <p:sp>
          <p:nvSpPr>
            <p:cNvPr id="39" name="Google Shape;39;p5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" name="Google Shape;45;p5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46" name="Google Shape;46;p5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╺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╺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╺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3161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-10400" y="-16266"/>
            <a:ext cx="8331067" cy="6889233"/>
          </a:xfrm>
          <a:custGeom>
            <a:avLst/>
            <a:gdLst/>
            <a:ahLst/>
            <a:cxnLst/>
            <a:rect l="l" t="t" r="r" b="b"/>
            <a:pathLst>
              <a:path w="249932" h="206677" extrusionOk="0">
                <a:moveTo>
                  <a:pt x="134610" y="206677"/>
                </a:moveTo>
                <a:lnTo>
                  <a:pt x="249932" y="0"/>
                </a:lnTo>
                <a:lnTo>
                  <a:pt x="312" y="176"/>
                </a:lnTo>
                <a:lnTo>
                  <a:pt x="0" y="2065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53" name="Google Shape;53;p6"/>
          <p:cNvGrpSpPr/>
          <p:nvPr/>
        </p:nvGrpSpPr>
        <p:grpSpPr>
          <a:xfrm>
            <a:off x="-418255" y="-24499"/>
            <a:ext cx="8358488" cy="2182673"/>
            <a:chOff x="-313691" y="-18375"/>
            <a:chExt cx="6268866" cy="1637005"/>
          </a:xfrm>
        </p:grpSpPr>
        <p:sp>
          <p:nvSpPr>
            <p:cNvPr id="54" name="Google Shape;54;p6"/>
            <p:cNvSpPr/>
            <p:nvPr/>
          </p:nvSpPr>
          <p:spPr>
            <a:xfrm>
              <a:off x="256375" y="499825"/>
              <a:ext cx="56988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" name="Google Shape;58;p6"/>
          <p:cNvGrpSpPr/>
          <p:nvPr/>
        </p:nvGrpSpPr>
        <p:grpSpPr>
          <a:xfrm>
            <a:off x="11171551" y="4763643"/>
            <a:ext cx="1749812" cy="2094404"/>
            <a:chOff x="7485392" y="1755351"/>
            <a:chExt cx="2830800" cy="3388272"/>
          </a:xfrm>
        </p:grpSpPr>
        <p:sp>
          <p:nvSpPr>
            <p:cNvPr id="59" name="Google Shape;59;p6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6"/>
          <p:cNvSpPr/>
          <p:nvPr/>
        </p:nvSpPr>
        <p:spPr>
          <a:xfrm>
            <a:off x="4228773" y="3429000"/>
            <a:ext cx="2408800" cy="3443600"/>
          </a:xfrm>
          <a:prstGeom prst="parallelogram">
            <a:avLst>
              <a:gd name="adj" fmla="val 79448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6"/>
          <p:cNvSpPr/>
          <p:nvPr/>
        </p:nvSpPr>
        <p:spPr>
          <a:xfrm>
            <a:off x="3891459" y="0"/>
            <a:ext cx="4429200" cy="6333200"/>
          </a:xfrm>
          <a:prstGeom prst="parallelogram">
            <a:avLst>
              <a:gd name="adj" fmla="val 79448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52120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3307600" cy="39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╺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╺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╺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11593033" y="6333133"/>
            <a:ext cx="5992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6822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418254" y="-24499"/>
            <a:ext cx="10014644" cy="2182673"/>
            <a:chOff x="-313691" y="-18375"/>
            <a:chExt cx="7510983" cy="1637005"/>
          </a:xfrm>
        </p:grpSpPr>
        <p:sp>
          <p:nvSpPr>
            <p:cNvPr id="68" name="Google Shape;68;p7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75" name="Google Shape;75;p7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43520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rtl="0">
              <a:spcBef>
                <a:spcPts val="800"/>
              </a:spcBef>
              <a:spcAft>
                <a:spcPts val="0"/>
              </a:spcAft>
              <a:buSzPts val="2200"/>
              <a:buChar char="▰"/>
              <a:defRPr sz="2933"/>
            </a:lvl1pPr>
            <a:lvl2pPr marL="1219170" lvl="1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2pPr>
            <a:lvl3pPr marL="1828754" lvl="2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3pPr>
            <a:lvl4pPr marL="2438339" lvl="3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4pPr>
            <a:lvl5pPr marL="3047924" lvl="4" indent="-491054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7509" lvl="5" indent="-491054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7093" lvl="6" indent="-491054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6678" lvl="7" indent="-491054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6263" lvl="8" indent="-491054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2"/>
          </p:nvPr>
        </p:nvSpPr>
        <p:spPr>
          <a:xfrm>
            <a:off x="6200237" y="2112567"/>
            <a:ext cx="43520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rtl="0">
              <a:spcBef>
                <a:spcPts val="800"/>
              </a:spcBef>
              <a:spcAft>
                <a:spcPts val="0"/>
              </a:spcAft>
              <a:buSzPts val="2200"/>
              <a:buChar char="▰"/>
              <a:defRPr sz="2933"/>
            </a:lvl1pPr>
            <a:lvl2pPr marL="1219170" lvl="1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2pPr>
            <a:lvl3pPr marL="1828754" lvl="2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3pPr>
            <a:lvl4pPr marL="2438339" lvl="3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4pPr>
            <a:lvl5pPr marL="3047924" lvl="4" indent="-491054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7509" lvl="5" indent="-491054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7093" lvl="6" indent="-491054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6678" lvl="7" indent="-491054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6263" lvl="8" indent="-491054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9774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418254" y="-24499"/>
            <a:ext cx="10014644" cy="2182673"/>
            <a:chOff x="-313691" y="-18375"/>
            <a:chExt cx="7510983" cy="1637005"/>
          </a:xfrm>
        </p:grpSpPr>
        <p:sp>
          <p:nvSpPr>
            <p:cNvPr id="83" name="Google Shape;83;p8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90" name="Google Shape;90;p8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29028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2"/>
          </p:nvPr>
        </p:nvSpPr>
        <p:spPr>
          <a:xfrm>
            <a:off x="4434431" y="2112567"/>
            <a:ext cx="29028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3"/>
          </p:nvPr>
        </p:nvSpPr>
        <p:spPr>
          <a:xfrm>
            <a:off x="7649429" y="2112567"/>
            <a:ext cx="29028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4853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418254" y="-24499"/>
            <a:ext cx="10014644" cy="2182673"/>
            <a:chOff x="-313691" y="-18375"/>
            <a:chExt cx="7510983" cy="1637005"/>
          </a:xfrm>
        </p:grpSpPr>
        <p:sp>
          <p:nvSpPr>
            <p:cNvPr id="99" name="Google Shape;99;p9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" name="Google Shape;105;p9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106" name="Google Shape;106;p9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549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AC32A-3C0F-3013-6A84-1704E3C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5B7BBA-748D-0403-6748-EDB85450E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398BE-D0E9-A7B6-F949-BFDB8BD2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A80472-58C5-7FE4-2C33-8E2E9996C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1EC3CC-0A38-FF38-D0FE-AB05A5FE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3752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ark">
  <p:cSld name="Title only - Dark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0"/>
          <p:cNvGrpSpPr/>
          <p:nvPr/>
        </p:nvGrpSpPr>
        <p:grpSpPr>
          <a:xfrm>
            <a:off x="-418254" y="-24499"/>
            <a:ext cx="10014644" cy="2182673"/>
            <a:chOff x="-313691" y="-18375"/>
            <a:chExt cx="7510983" cy="1637005"/>
          </a:xfrm>
        </p:grpSpPr>
        <p:sp>
          <p:nvSpPr>
            <p:cNvPr id="112" name="Google Shape;112;p10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8" name="Google Shape;118;p10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119" name="Google Shape;119;p10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157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1"/>
          <p:cNvGrpSpPr/>
          <p:nvPr/>
        </p:nvGrpSpPr>
        <p:grpSpPr>
          <a:xfrm>
            <a:off x="-418265" y="4675334"/>
            <a:ext cx="10000192" cy="2182689"/>
            <a:chOff x="-313699" y="-18375"/>
            <a:chExt cx="7500144" cy="1637017"/>
          </a:xfrm>
        </p:grpSpPr>
        <p:sp>
          <p:nvSpPr>
            <p:cNvPr id="125" name="Google Shape;125;p11"/>
            <p:cNvSpPr/>
            <p:nvPr/>
          </p:nvSpPr>
          <p:spPr>
            <a:xfrm>
              <a:off x="256375" y="848019"/>
              <a:ext cx="6692400" cy="4491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-313699" y="850942"/>
              <a:ext cx="720000" cy="767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6680045" y="574471"/>
              <a:ext cx="506400" cy="5400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6845048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1" name="Google Shape;131;p11"/>
          <p:cNvSpPr txBox="1">
            <a:spLocks noGrp="1"/>
          </p:cNvSpPr>
          <p:nvPr>
            <p:ph type="body" idx="1"/>
          </p:nvPr>
        </p:nvSpPr>
        <p:spPr>
          <a:xfrm>
            <a:off x="1003300" y="5875067"/>
            <a:ext cx="7787600" cy="5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600"/>
              <a:buNone/>
              <a:defRPr sz="2133"/>
            </a:lvl1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2544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 type="blank">
  <p:cSld name="Blank - White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  <p:grpSp>
        <p:nvGrpSpPr>
          <p:cNvPr id="135" name="Google Shape;135;p12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36" name="Google Shape;136;p12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" name="Google Shape;139;p12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140" name="Google Shape;140;p12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6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45" name="Google Shape;145;p13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8" name="Google Shape;148;p13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149" name="Google Shape;149;p13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06933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918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AB9F7-4823-43B6-0B13-14BA9388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934B01-A5E4-1897-3F02-790D1B403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DF1699-CB28-8AE8-CB3B-2F096FE5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CD0488-2895-2BE9-06A6-3A873B99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9CBC24-DC66-D3A8-E396-3F192B8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390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B5123-5264-4E09-6868-4EBE77D6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E54FF2-1F1F-7C1C-EF2A-2FF81D4BA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8B0F24-850D-3FB0-EF38-1F8A81383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B0E5DD-D5AC-C91C-F2DD-A8BF6BDC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6D25E3-ACCC-C9F8-7555-31BED5FA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AE843-5E19-EAAC-40CB-DBCC2E6D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574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596CD-C2CC-17FF-CEDD-8B393AFA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B9706E-AB42-9285-D8F4-A7F4A579E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29FF96-BAE4-7B05-3E8E-E1BDFE70B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02E7B5-710B-C293-0FFD-C13A483F9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5C2FF39-553E-B48D-17D7-32927C9E3B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46B47C6-4719-DCE8-1C77-693EE3C5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2A05A6F-8430-DAA1-4FAD-2884E91D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AB317C-A263-3C4C-C0FD-C651DE1B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504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74374-6CA6-CE27-A30E-87405814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31EE97-4BD4-70CD-1D20-007C9498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996E763-15D2-5689-C983-56A60C01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70420-5678-DD73-ABAD-2473C788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911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F7E6B1-1FE7-5E1D-3001-D80E8645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5CBEC5-4CCA-B1E8-35CA-E67BB4170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DCA7A4-85DA-4C27-0CB4-B08E30E5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905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9D355-3112-4708-498F-82BAA63E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42C123-927C-2F6A-7EDB-18E36AD4A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7AA5DF-B074-CD59-E9F6-0B77BF910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8182FA-B12A-3235-8A97-6E866BF3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42744B-7D56-2C6B-B0B0-83A6819E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C5F253-0786-3689-6CAA-3B125040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756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5C07D-C41C-C95E-6F41-69D22B5E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5E4D8B-82F6-DB93-0A8A-2C1F6D73D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19A2F6-2E4D-DA35-F978-DA2439FCC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9D1C55-C513-9B91-43B8-C0170C17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5B03F7-8154-7FE0-40C4-59BD8A05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1CD69D-D603-D994-8410-229FFD27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055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AECDCE0-7D6A-52F3-323D-4A7F688D5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690768-59FC-DF59-EFC5-0445DCD30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A5817C-1A49-AF80-F240-57C51D26A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241EF-A375-410D-8CD0-418C35DB6167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DC5729-FFA8-B6BE-7A16-EAD01485E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849967-76E8-EEE0-E946-8D19C51A4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8C776-D0EA-4E0C-9041-67B5951073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935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12932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.visualstudio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getgnu.org/belge/e-kitap/25-dakikada-html5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ctrTitle"/>
          </p:nvPr>
        </p:nvSpPr>
        <p:spPr>
          <a:xfrm>
            <a:off x="276225" y="1642942"/>
            <a:ext cx="5954800" cy="38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Programación Web Basica</a:t>
            </a:r>
            <a:br>
              <a:rPr lang="en" dirty="0"/>
            </a:br>
            <a:br>
              <a:rPr lang="en" dirty="0"/>
            </a:br>
            <a:r>
              <a:rPr lang="en" sz="4000" dirty="0"/>
              <a:t>Harrisson Zapata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547AD7C7-6395-9535-3B85-E3FE897FA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535353"/>
            <a:ext cx="5905500" cy="571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49F0E24-1F75-1125-1209-625EBDDA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5261F2-2411-3AFA-BCC0-B61D3E85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0"/>
            <a:ext cx="12179926" cy="6857999"/>
          </a:xfrm>
          <a:prstGeom prst="rect">
            <a:avLst/>
          </a:prstGeom>
        </p:spPr>
      </p:pic>
      <p:pic>
        <p:nvPicPr>
          <p:cNvPr id="6" name="Picture 2" descr="Todo sobre el desarrollo web en la actualidad - Comunicare">
            <a:extLst>
              <a:ext uri="{FF2B5EF4-FFF2-40B4-BE49-F238E27FC236}">
                <a16:creationId xmlns:a16="http://schemas.microsoft.com/office/drawing/2014/main" id="{6A06564E-D2D2-B16A-9202-5AD56B4C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988" y="6224226"/>
            <a:ext cx="614809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061BCB10-74B4-6EB1-DFFD-F4E1B9CAFEA2}"/>
              </a:ext>
            </a:extLst>
          </p:cNvPr>
          <p:cNvGrpSpPr/>
          <p:nvPr/>
        </p:nvGrpSpPr>
        <p:grpSpPr>
          <a:xfrm>
            <a:off x="10232372" y="85724"/>
            <a:ext cx="1666875" cy="1647825"/>
            <a:chOff x="5638800" y="965200"/>
            <a:chExt cx="3566160" cy="3210560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19805256-1A82-18A3-7909-14A7882D39E1}"/>
                </a:ext>
              </a:extLst>
            </p:cNvPr>
            <p:cNvSpPr/>
            <p:nvPr/>
          </p:nvSpPr>
          <p:spPr>
            <a:xfrm>
              <a:off x="5638800" y="965200"/>
              <a:ext cx="3566160" cy="321056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9" name="Picture 2" descr="Todo sobre el desarrollo web en la actualidad - Comunicare">
              <a:extLst>
                <a:ext uri="{FF2B5EF4-FFF2-40B4-BE49-F238E27FC236}">
                  <a16:creationId xmlns:a16="http://schemas.microsoft.com/office/drawing/2014/main" id="{0D8BA671-EFD2-A9E2-79E6-E57DF8FE9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615440"/>
              <a:ext cx="2689690" cy="19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5B7F5D-6C49-F7B9-7866-46C491EFC3E4}"/>
              </a:ext>
            </a:extLst>
          </p:cNvPr>
          <p:cNvSpPr txBox="1"/>
          <p:nvPr/>
        </p:nvSpPr>
        <p:spPr>
          <a:xfrm>
            <a:off x="6200065" y="4003386"/>
            <a:ext cx="5503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>
                <a:solidFill>
                  <a:srgbClr val="0070C0"/>
                </a:solidFill>
                <a:hlinkClick r:id="rId4"/>
              </a:rPr>
              <a:t>https://code.visualstudio.com/</a:t>
            </a:r>
            <a:endParaRPr lang="es-CO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53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ctrTitle" idx="4294967295"/>
          </p:nvPr>
        </p:nvSpPr>
        <p:spPr>
          <a:xfrm>
            <a:off x="1478400" y="1501533"/>
            <a:ext cx="54532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0666" i="1" dirty="0">
                <a:solidFill>
                  <a:schemeClr val="accent1"/>
                </a:solidFill>
              </a:rPr>
              <a:t>Gracias!</a:t>
            </a:r>
            <a:endParaRPr sz="10666" i="1" dirty="0">
              <a:solidFill>
                <a:schemeClr val="accent1"/>
              </a:solidFill>
            </a:endParaRPr>
          </a:p>
        </p:txBody>
      </p:sp>
      <p:sp>
        <p:nvSpPr>
          <p:cNvPr id="404" name="Google Shape;404;p37"/>
          <p:cNvSpPr txBox="1">
            <a:spLocks noGrp="1"/>
          </p:cNvSpPr>
          <p:nvPr>
            <p:ph type="subTitle" idx="4294967295"/>
          </p:nvPr>
        </p:nvSpPr>
        <p:spPr>
          <a:xfrm>
            <a:off x="1478400" y="3784116"/>
            <a:ext cx="4388000" cy="233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s-CO" b="1" dirty="0"/>
              <a:t>Harrisson Zapata Gomez</a:t>
            </a:r>
            <a:endParaRPr b="1" dirty="0"/>
          </a:p>
          <a:p>
            <a:pPr marL="609585" indent="-457189">
              <a:spcBef>
                <a:spcPts val="800"/>
              </a:spcBef>
              <a:buSzPts val="1800"/>
            </a:pPr>
            <a:r>
              <a:rPr lang="es-CO" dirty="0"/>
              <a:t>3052487883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</a:pPr>
            <a:r>
              <a:rPr lang="en" dirty="0"/>
              <a:t>Harrissonhzs@gmail.com</a:t>
            </a:r>
            <a:endParaRPr dirty="0"/>
          </a:p>
        </p:txBody>
      </p:sp>
      <p:sp>
        <p:nvSpPr>
          <p:cNvPr id="405" name="Google Shape;405;p37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757C83"/>
                </a:solidFill>
              </a:rPr>
              <a:pPr defTabSz="1219170">
                <a:buClr>
                  <a:srgbClr val="000000"/>
                </a:buClr>
              </a:pPr>
              <a:t>13</a:t>
            </a:fld>
            <a:endParaRPr kern="0">
              <a:solidFill>
                <a:srgbClr val="757C83"/>
              </a:solidFill>
            </a:endParaRPr>
          </a:p>
        </p:txBody>
      </p:sp>
      <p:pic>
        <p:nvPicPr>
          <p:cNvPr id="406" name="Google Shape;406;p3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810" b="18810"/>
          <a:stretch/>
        </p:blipFill>
        <p:spPr>
          <a:xfrm>
            <a:off x="5578167" y="2352700"/>
            <a:ext cx="6106000" cy="4505600"/>
          </a:xfrm>
          <a:prstGeom prst="parallelogram">
            <a:avLst>
              <a:gd name="adj" fmla="val 55926"/>
            </a:avLst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127D94F-B357-B49C-2BB3-13327BFDCD6D}"/>
              </a:ext>
            </a:extLst>
          </p:cNvPr>
          <p:cNvSpPr txBox="1"/>
          <p:nvPr/>
        </p:nvSpPr>
        <p:spPr>
          <a:xfrm>
            <a:off x="5578167" y="6858300"/>
            <a:ext cx="610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hlinkClick r:id="rId4" tooltip="https://www.getgnu.org/belge/e-kitap/25-dakikada-html5.html"/>
              </a:rPr>
              <a:t>Esta foto</a:t>
            </a:r>
            <a:r>
              <a:rPr lang="es-CO" sz="900"/>
              <a:t> de Autor desconocido está bajo licencia </a:t>
            </a:r>
            <a:r>
              <a:rPr lang="es-CO" sz="900">
                <a:hlinkClick r:id="rId5" tooltip="https://creativecommons.org/licenses/by-nc-nd/3.0/"/>
              </a:rPr>
              <a:t>CC BY-NC-ND</a:t>
            </a:r>
            <a:endParaRPr lang="es-CO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>
            <a:spLocks noGrp="1"/>
          </p:cNvSpPr>
          <p:nvPr>
            <p:ph type="ctrTitle" idx="4294967295"/>
          </p:nvPr>
        </p:nvSpPr>
        <p:spPr>
          <a:xfrm>
            <a:off x="602100" y="2806458"/>
            <a:ext cx="657975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2800" i="1" dirty="0">
                <a:solidFill>
                  <a:schemeClr val="accent1"/>
                </a:solidFill>
              </a:rPr>
              <a:t>HTML5</a:t>
            </a:r>
            <a:endParaRPr sz="12800" i="1" dirty="0">
              <a:solidFill>
                <a:schemeClr val="accent1"/>
              </a:solidFill>
            </a:endParaRPr>
          </a:p>
        </p:txBody>
      </p:sp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757C83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>
              <a:solidFill>
                <a:srgbClr val="757C83"/>
              </a:solidFill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3">
            <a:alphaModFix/>
          </a:blip>
          <a:srcRect t="11658" b="39150"/>
          <a:stretch/>
        </p:blipFill>
        <p:spPr>
          <a:xfrm>
            <a:off x="5578167" y="2352700"/>
            <a:ext cx="6106000" cy="4505600"/>
          </a:xfrm>
          <a:prstGeom prst="parallelogram">
            <a:avLst>
              <a:gd name="adj" fmla="val 5592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00BE1F-8DC9-0E80-140A-8EF337C2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FA8BFE-CD4F-7CDA-D0FD-7AF24348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0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0E40E4-D485-A777-85BE-F9A4B523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F51D83F-9172-D3A1-C112-F9E200CE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1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81A70F-E9FB-B254-4589-AADD84FD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8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BB61BD-A7BF-2ADC-1031-E9DB43CE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6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7E2E4D2-7399-FED9-CFF1-A6A4F205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9"/>
          <a:stretch/>
        </p:blipFill>
        <p:spPr>
          <a:xfrm>
            <a:off x="3173851" y="0"/>
            <a:ext cx="5777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427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39</Words>
  <Application>Microsoft Office PowerPoint</Application>
  <PresentationFormat>Panorámica</PresentationFormat>
  <Paragraphs>10</Paragraphs>
  <Slides>13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IBM Plex Sans</vt:lpstr>
      <vt:lpstr>IBM Plex Sans Light</vt:lpstr>
      <vt:lpstr>Merriweather</vt:lpstr>
      <vt:lpstr>Tema de Office</vt:lpstr>
      <vt:lpstr>Surrey template</vt:lpstr>
      <vt:lpstr>Programación Web Basica  Harrisson Zapata</vt:lpstr>
      <vt:lpstr>HTML5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Harrisson Zapata GOMEZ</dc:creator>
  <cp:lastModifiedBy>Harrisson Zapata GOMEZ</cp:lastModifiedBy>
  <cp:revision>25</cp:revision>
  <dcterms:created xsi:type="dcterms:W3CDTF">2023-03-14T18:55:10Z</dcterms:created>
  <dcterms:modified xsi:type="dcterms:W3CDTF">2023-03-14T20:10:10Z</dcterms:modified>
</cp:coreProperties>
</file>